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469" r:id="rId2"/>
    <p:sldId id="492" r:id="rId3"/>
    <p:sldId id="493" r:id="rId4"/>
    <p:sldId id="494" r:id="rId5"/>
    <p:sldId id="495" r:id="rId6"/>
    <p:sldId id="496" r:id="rId7"/>
    <p:sldId id="497" r:id="rId8"/>
    <p:sldId id="502" r:id="rId9"/>
    <p:sldId id="504" r:id="rId10"/>
    <p:sldId id="526" r:id="rId11"/>
    <p:sldId id="527" r:id="rId12"/>
    <p:sldId id="505" r:id="rId13"/>
    <p:sldId id="506" r:id="rId14"/>
    <p:sldId id="507" r:id="rId15"/>
    <p:sldId id="521" r:id="rId16"/>
    <p:sldId id="522" r:id="rId17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8FC"/>
    <a:srgbClr val="EAF7FD"/>
    <a:srgbClr val="CCECFF"/>
    <a:srgbClr val="C0C0C0"/>
    <a:srgbClr val="0000CC"/>
    <a:srgbClr val="660033"/>
    <a:srgbClr val="4D4D4D"/>
    <a:srgbClr val="8000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5" autoAdjust="0"/>
    <p:restoredTop sz="79253" autoAdjust="0"/>
  </p:normalViewPr>
  <p:slideViewPr>
    <p:cSldViewPr>
      <p:cViewPr>
        <p:scale>
          <a:sx n="92" d="100"/>
          <a:sy n="92" d="100"/>
        </p:scale>
        <p:origin x="-960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86" y="-8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667875"/>
            <a:ext cx="29511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Page: </a:t>
            </a:r>
            <a:fld id="{27029306-9743-488C-BC7B-30123C006D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4211" name="Text Box 6"/>
          <p:cNvSpPr txBox="1">
            <a:spLocks noChangeArrowheads="1"/>
          </p:cNvSpPr>
          <p:nvPr/>
        </p:nvSpPr>
        <p:spPr bwMode="auto">
          <a:xfrm>
            <a:off x="0" y="9667875"/>
            <a:ext cx="3405188" cy="247650"/>
          </a:xfrm>
          <a:prstGeom prst="rect">
            <a:avLst/>
          </a:prstGeom>
          <a:noFill/>
          <a:ln>
            <a:noFill/>
          </a:ln>
          <a:extLst/>
        </p:spPr>
        <p:txBody>
          <a:bodyPr lIns="92236" tIns="46118" rIns="92236" bIns="46118">
            <a:spAutoFit/>
          </a:bodyPr>
          <a:lstStyle>
            <a:lvl1pPr defTabSz="922338" eaLnBrk="0" hangingPunct="0"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22338" eaLnBrk="0" hangingPunct="0"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22338" eaLnBrk="0" hangingPunct="0"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22338" eaLnBrk="0" hangingPunct="0"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22338" eaLnBrk="0" hangingPunct="0"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000" i="1">
                <a:latin typeface="Times New Roman" pitchFamily="18" charset="0"/>
              </a:rPr>
              <a:t>©All rights reserved by ******, 2003</a:t>
            </a:r>
          </a:p>
        </p:txBody>
      </p:sp>
    </p:spTree>
    <p:extLst>
      <p:ext uri="{BB962C8B-B14F-4D97-AF65-F5344CB8AC3E}">
        <p14:creationId xmlns:p14="http://schemas.microsoft.com/office/powerpoint/2010/main" val="226766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83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4284CA0-1594-4F33-B194-FF76725621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1181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upid" pitchFamily="2" charset="0"/>
            </a:endParaRPr>
          </a:p>
        </p:txBody>
      </p:sp>
      <p:pic>
        <p:nvPicPr>
          <p:cNvPr id="5" name="Picture 33" descr="kaihoTo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74018383-6A21-4B51-B107-FC82CE3764F0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B5D5AA93-D7BF-480C-AD4D-B8E843DCB7AB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976937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976937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E95662E5-810C-4952-8FAA-3B6A3350424F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9059B77E-0A09-445B-BCCE-02FF1ABCDBE0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F30458BC-D0CA-49B7-96E0-6205FBF023FA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221A6F38-7632-46C9-9A8A-64C12B2302DB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D47F6B09-D25C-4443-874C-034BA1B3D18A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FAE025E0-7BE5-4AC7-A635-A1F4899A199A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3F402148-1C7B-44DA-8F0B-974FE055B708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A21F9FD2-DB50-4343-BD3F-996F76C585CC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 </a:t>
            </a:r>
            <a:fld id="{5A322D5F-BAA8-411C-B203-A627A922C02E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upid" pitchFamily="2" charset="0"/>
            </a:endParaRPr>
          </a:p>
        </p:txBody>
      </p:sp>
      <p:pic>
        <p:nvPicPr>
          <p:cNvPr id="1027" name="Picture 33" descr="kaihoTop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73825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 altLang="ja-JP"/>
              <a:t> </a:t>
            </a:r>
            <a:fld id="{76265341-369D-44CE-BB36-3699977C8B9F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934201" y="3244334"/>
            <a:ext cx="12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タイトル</a:t>
            </a:r>
            <a:r>
              <a:rPr lang="en-US" altLang="ja-JP" dirty="0"/>
              <a:t>.jpg</a:t>
            </a:r>
            <a:endParaRPr lang="ja-JP" altLang="en-US" dirty="0"/>
          </a:p>
        </p:txBody>
      </p:sp>
      <p:pic>
        <p:nvPicPr>
          <p:cNvPr id="5" name="図 4" descr="タイトル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33"/>
          <a:stretch/>
        </p:blipFill>
        <p:spPr>
          <a:xfrm>
            <a:off x="0" y="1235701"/>
            <a:ext cx="4680520" cy="562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2026" b="8957"/>
          <a:stretch/>
        </p:blipFill>
        <p:spPr>
          <a:xfrm>
            <a:off x="4592571" y="1924991"/>
            <a:ext cx="4551429" cy="506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テキスト ボックス 1"/>
          <p:cNvSpPr txBox="1"/>
          <p:nvPr/>
        </p:nvSpPr>
        <p:spPr>
          <a:xfrm>
            <a:off x="0" y="42626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ja-JP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ja-JP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　トラックネットオークション開催　</a:t>
            </a:r>
            <a:endParaRPr lang="en-US" altLang="ja-JP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59358" y="1451855"/>
            <a:ext cx="4133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海外入札者向け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サイトと入札画面</a:t>
            </a:r>
          </a:p>
        </p:txBody>
      </p:sp>
    </p:spTree>
    <p:extLst>
      <p:ext uri="{BB962C8B-B14F-4D97-AF65-F5344CB8AC3E}">
        <p14:creationId xmlns:p14="http://schemas.microsoft.com/office/powerpoint/2010/main" val="204850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42129" y="2218318"/>
            <a:ext cx="1257592" cy="6320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000000"/>
                </a:solidFill>
              </a:rPr>
              <a:t>トラック所有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algn="ctr"/>
            <a:r>
              <a:rPr lang="ja-JP" altLang="en-US" sz="1600" dirty="0">
                <a:solidFill>
                  <a:srgbClr val="000000"/>
                </a:solidFill>
              </a:rPr>
              <a:t>法人</a:t>
            </a:r>
            <a:r>
              <a:rPr kumimoji="1" lang="ja-JP" altLang="en-US" sz="1600" dirty="0">
                <a:solidFill>
                  <a:srgbClr val="000000"/>
                </a:solidFill>
              </a:rPr>
              <a:t>様</a:t>
            </a:r>
            <a:endParaRPr kumimoji="1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90781" y="2221295"/>
            <a:ext cx="1257592" cy="63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</a:rPr>
              <a:t>国内</a:t>
            </a:r>
            <a:endParaRPr kumimoji="1" lang="en-US" altLang="ja-JP" sz="1600" dirty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rgbClr val="000000"/>
                </a:solidFill>
              </a:rPr>
              <a:t>バイヤー</a:t>
            </a:r>
            <a:endParaRPr kumimoji="1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90782" y="3177132"/>
            <a:ext cx="1257592" cy="557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</a:rPr>
              <a:t>業者間</a:t>
            </a:r>
            <a:endParaRPr kumimoji="1" lang="en-US" altLang="ja-JP" sz="1600" dirty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rgbClr val="000000"/>
                </a:solidFill>
              </a:rPr>
              <a:t>オークション</a:t>
            </a:r>
            <a:endParaRPr kumimoji="1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456794" y="2221295"/>
            <a:ext cx="1257592" cy="6320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rgbClr val="000000"/>
                </a:solidFill>
              </a:rPr>
              <a:t>ユーザー</a:t>
            </a:r>
            <a:endParaRPr kumimoji="1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6434" y="1695682"/>
            <a:ext cx="111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売り手</a:t>
            </a:r>
            <a:endParaRPr kumimoji="1" lang="en-US" altLang="ja-JP" sz="2400" b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54073" y="1641030"/>
            <a:ext cx="258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/>
              <a:t>現状の流通形態</a:t>
            </a:r>
            <a:endParaRPr kumimoji="1" lang="en-US" altLang="ja-JP" sz="2000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16322" y="1708426"/>
            <a:ext cx="121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買い手</a:t>
            </a:r>
            <a:endParaRPr kumimoji="1" lang="en-US" altLang="ja-JP" sz="2400" b="1" u="sng" dirty="0"/>
          </a:p>
        </p:txBody>
      </p:sp>
      <p:cxnSp>
        <p:nvCxnSpPr>
          <p:cNvPr id="15" name="直線矢印コネクタ 14"/>
          <p:cNvCxnSpPr>
            <a:stCxn id="7" idx="3"/>
          </p:cNvCxnSpPr>
          <p:nvPr/>
        </p:nvCxnSpPr>
        <p:spPr>
          <a:xfrm>
            <a:off x="1599721" y="2534358"/>
            <a:ext cx="119850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endCxn id="9" idx="1"/>
          </p:cNvCxnSpPr>
          <p:nvPr/>
        </p:nvCxnSpPr>
        <p:spPr>
          <a:xfrm>
            <a:off x="3887835" y="2534358"/>
            <a:ext cx="1002946" cy="29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endCxn id="10" idx="1"/>
          </p:cNvCxnSpPr>
          <p:nvPr/>
        </p:nvCxnSpPr>
        <p:spPr>
          <a:xfrm>
            <a:off x="3887835" y="2534358"/>
            <a:ext cx="1002947" cy="9214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0" idx="3"/>
            <a:endCxn id="11" idx="1"/>
          </p:cNvCxnSpPr>
          <p:nvPr/>
        </p:nvCxnSpPr>
        <p:spPr>
          <a:xfrm flipV="1">
            <a:off x="6148374" y="2537335"/>
            <a:ext cx="1308420" cy="9184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9" idx="3"/>
            <a:endCxn id="11" idx="1"/>
          </p:cNvCxnSpPr>
          <p:nvPr/>
        </p:nvCxnSpPr>
        <p:spPr>
          <a:xfrm>
            <a:off x="6148373" y="2537335"/>
            <a:ext cx="130842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19"/>
          <p:cNvSpPr/>
          <p:nvPr/>
        </p:nvSpPr>
        <p:spPr>
          <a:xfrm>
            <a:off x="2483768" y="1696995"/>
            <a:ext cx="4059158" cy="2622519"/>
          </a:xfrm>
          <a:prstGeom prst="roundRect">
            <a:avLst/>
          </a:prstGeom>
          <a:noFill/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カギ線コネクタ 20"/>
          <p:cNvCxnSpPr>
            <a:stCxn id="7" idx="2"/>
            <a:endCxn id="65" idx="1"/>
          </p:cNvCxnSpPr>
          <p:nvPr/>
        </p:nvCxnSpPr>
        <p:spPr>
          <a:xfrm rot="16200000" flipH="1">
            <a:off x="679774" y="3141547"/>
            <a:ext cx="2455184" cy="1872883"/>
          </a:xfrm>
          <a:prstGeom prst="bentConnector2">
            <a:avLst/>
          </a:prstGeom>
          <a:ln w="762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中古車を売った場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t="71004" r="66193" b="14497"/>
          <a:stretch>
            <a:fillRect/>
          </a:stretch>
        </p:blipFill>
        <p:spPr bwMode="auto">
          <a:xfrm>
            <a:off x="1720820" y="2994526"/>
            <a:ext cx="690940" cy="3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セダン-16イラス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42" y="2624129"/>
            <a:ext cx="628496" cy="37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中古車を売った場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t="71004" r="66193" b="14497"/>
          <a:stretch>
            <a:fillRect/>
          </a:stretch>
        </p:blipFill>
        <p:spPr bwMode="auto">
          <a:xfrm>
            <a:off x="3961285" y="3432696"/>
            <a:ext cx="690940" cy="3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セダン-16イラス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15" y="3084857"/>
            <a:ext cx="628496" cy="37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中古車を売った場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t="71004" r="66193" b="14497"/>
          <a:stretch>
            <a:fillRect/>
          </a:stretch>
        </p:blipFill>
        <p:spPr bwMode="auto">
          <a:xfrm>
            <a:off x="6684154" y="3398537"/>
            <a:ext cx="690940" cy="3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 descr="セダン-16イラス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53" y="3027580"/>
            <a:ext cx="628496" cy="37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正方形/長方形 64"/>
          <p:cNvSpPr/>
          <p:nvPr/>
        </p:nvSpPr>
        <p:spPr>
          <a:xfrm>
            <a:off x="2843808" y="4977266"/>
            <a:ext cx="3456384" cy="6566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0000"/>
                </a:solidFill>
              </a:rPr>
              <a:t>トラック・ネット・オークション</a:t>
            </a:r>
            <a:endParaRPr kumimoji="1" lang="en-US" altLang="ja-JP" sz="2000" b="1" dirty="0">
              <a:solidFill>
                <a:srgbClr val="000000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26575" y="394354"/>
            <a:ext cx="402706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トラックネットオークション</a:t>
            </a:r>
            <a:endParaRPr lang="en-US" altLang="ja-JP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798230" y="2221295"/>
            <a:ext cx="1052252" cy="632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000000"/>
                </a:solidFill>
              </a:rPr>
              <a:t>買取業者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000000"/>
                </a:solidFill>
              </a:rPr>
              <a:t>ディラー</a:t>
            </a:r>
            <a:endParaRPr kumimoji="1"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23404" y="953245"/>
            <a:ext cx="613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売り手と買い手の双方が儲かる仕組みの提供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2584" y="3898611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中間流通マージンと無駄な陸送費がかかる</a:t>
            </a:r>
          </a:p>
        </p:txBody>
      </p:sp>
      <p:cxnSp>
        <p:nvCxnSpPr>
          <p:cNvPr id="41" name="カギ線コネクタ 40"/>
          <p:cNvCxnSpPr>
            <a:stCxn id="65" idx="3"/>
            <a:endCxn id="11" idx="2"/>
          </p:cNvCxnSpPr>
          <p:nvPr/>
        </p:nvCxnSpPr>
        <p:spPr>
          <a:xfrm flipV="1">
            <a:off x="6300192" y="2853374"/>
            <a:ext cx="1785398" cy="2452207"/>
          </a:xfrm>
          <a:prstGeom prst="bentConnector2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 bwMode="auto">
          <a:xfrm>
            <a:off x="4292584" y="4341719"/>
            <a:ext cx="697293" cy="558031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upid" pitchFamily="2" charset="0"/>
              <a:ea typeface="ＭＳ Ｐゴシック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143811" y="5938135"/>
            <a:ext cx="5186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中間流通マージンと陸送費を削減！！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191647" y="5633896"/>
            <a:ext cx="277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ネットで出品し、落札者へ直送</a:t>
            </a:r>
          </a:p>
        </p:txBody>
      </p:sp>
    </p:spTree>
    <p:extLst>
      <p:ext uri="{BB962C8B-B14F-4D97-AF65-F5344CB8AC3E}">
        <p14:creationId xmlns:p14="http://schemas.microsoft.com/office/powerpoint/2010/main" val="211174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368003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+mj-ea"/>
                <a:cs typeface="ヒラギノ角ゴ ProN W6"/>
                <a:sym typeface="ヒラギノ角ゴ ProN W6"/>
              </a:rPr>
              <a:t>2014</a:t>
            </a:r>
            <a:r>
              <a:rPr lang="ja-JP" altLang="en-US" b="1" dirty="0">
                <a:latin typeface="+mj-ea"/>
                <a:cs typeface="ヒラギノ角ゴ ProN W6"/>
                <a:sym typeface="ヒラギノ角ゴ ProN W6"/>
              </a:rPr>
              <a:t>年</a:t>
            </a:r>
            <a:r>
              <a:rPr lang="en-US" altLang="ja-JP" b="1" dirty="0">
                <a:latin typeface="+mj-ea"/>
                <a:cs typeface="ヒラギノ角ゴ ProN W6"/>
                <a:sym typeface="ヒラギノ角ゴ ProN W6"/>
              </a:rPr>
              <a:t>10</a:t>
            </a:r>
            <a:r>
              <a:rPr lang="ja-JP" altLang="en-US" b="1" dirty="0">
                <a:latin typeface="+mj-ea"/>
                <a:cs typeface="ヒラギノ角ゴ ProN W6"/>
                <a:sym typeface="ヒラギノ角ゴ ProN W6"/>
              </a:rPr>
              <a:t>月　ブラジル</a:t>
            </a:r>
            <a:r>
              <a:rPr lang="en-US" altLang="ja-JP" b="1" dirty="0">
                <a:latin typeface="+mj-ea"/>
                <a:cs typeface="ヒラギノ角ゴ ProN W6"/>
                <a:sym typeface="ヒラギノ角ゴ ProN W6"/>
              </a:rPr>
              <a:t>CEFET-MG</a:t>
            </a:r>
            <a:r>
              <a:rPr lang="ja-JP" altLang="en-US" b="1" dirty="0">
                <a:latin typeface="+mj-ea"/>
                <a:cs typeface="ヒラギノ角ゴ ProN W6"/>
                <a:sym typeface="ヒラギノ角ゴ ProN W6"/>
              </a:rPr>
              <a:t>と</a:t>
            </a:r>
            <a:br>
              <a:rPr lang="ja-JP" altLang="en-US" b="1" dirty="0">
                <a:latin typeface="+mj-ea"/>
                <a:cs typeface="ヒラギノ角ゴ ProN W6"/>
                <a:sym typeface="ヒラギノ角ゴ ProN W6"/>
              </a:rPr>
            </a:br>
            <a:r>
              <a:rPr lang="ja-JP" altLang="en-US" b="1" dirty="0">
                <a:latin typeface="+mj-ea"/>
                <a:cs typeface="ヒラギノ角ゴ ProN W6"/>
                <a:sym typeface="ヒラギノ角ゴ ProN W6"/>
              </a:rPr>
              <a:t>リサイクル教育センター設立調印</a:t>
            </a:r>
            <a:endParaRPr kumimoji="1" lang="ja-JP" altLang="en-US" b="1" dirty="0">
              <a:latin typeface="+mj-ea"/>
            </a:endParaRPr>
          </a:p>
        </p:txBody>
      </p:sp>
      <p:pic>
        <p:nvPicPr>
          <p:cNvPr id="4" name="20141003_170851.jpg"/>
          <p:cNvPicPr/>
          <p:nvPr/>
        </p:nvPicPr>
        <p:blipFill>
          <a:blip r:embed="rId2" cstate="print">
            <a:extLst/>
          </a:blip>
          <a:srcRect t="6734" r="10626" b="12067"/>
          <a:stretch>
            <a:fillRect/>
          </a:stretch>
        </p:blipFill>
        <p:spPr>
          <a:xfrm>
            <a:off x="-20340" y="1844824"/>
            <a:ext cx="9158724" cy="46805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5926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\\Kaihodoc21\全社\000総務部\総務課\写真保管\会社・社員風景・社内行事（社員会ではない）\IREC研修（本社運営）\20160516-0610ブラジルCEFET\D0304221-754B-4D89-8FEA-46AA9478035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2" y="2241440"/>
            <a:ext cx="4824000" cy="364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\\Kaihodoc21\全社\000総務部\総務課\写真保管\会社・社員風景・社内行事（社員会ではない）\IREC研修（本社運営）\20160516-0610ブラジルCEFET\20160516開講式\P516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68" y="224144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57200" y="548680"/>
            <a:ext cx="8229600" cy="12239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b="1" kern="0" dirty="0">
                <a:latin typeface="+mj-ea"/>
              </a:rPr>
              <a:t>2016</a:t>
            </a:r>
            <a:r>
              <a:rPr lang="ja-JP" altLang="en-US" b="1" kern="0" dirty="0">
                <a:latin typeface="+mj-ea"/>
              </a:rPr>
              <a:t>年</a:t>
            </a:r>
            <a:r>
              <a:rPr lang="en-US" altLang="ja-JP" b="1" kern="0" dirty="0">
                <a:latin typeface="+mj-ea"/>
              </a:rPr>
              <a:t>5</a:t>
            </a:r>
            <a:r>
              <a:rPr lang="ja-JP" altLang="en-US" b="1" kern="0" dirty="0">
                <a:latin typeface="+mj-ea"/>
              </a:rPr>
              <a:t>月</a:t>
            </a:r>
            <a:r>
              <a:rPr lang="en-US" altLang="ja-JP" b="1" kern="0" dirty="0">
                <a:latin typeface="+mj-ea"/>
              </a:rPr>
              <a:t>-6</a:t>
            </a:r>
            <a:r>
              <a:rPr lang="ja-JP" altLang="en-US" b="1" kern="0" dirty="0">
                <a:latin typeface="+mj-ea"/>
              </a:rPr>
              <a:t>月ブラジル</a:t>
            </a:r>
            <a:r>
              <a:rPr lang="en-US" altLang="ja-JP" b="1" kern="0" dirty="0">
                <a:latin typeface="+mj-ea"/>
              </a:rPr>
              <a:t>CEFET</a:t>
            </a:r>
          </a:p>
          <a:p>
            <a:r>
              <a:rPr lang="en-US" altLang="ja-JP" b="1" kern="0" dirty="0">
                <a:latin typeface="+mj-ea"/>
              </a:rPr>
              <a:t>IREC</a:t>
            </a:r>
            <a:r>
              <a:rPr lang="ja-JP" altLang="en-US" b="1" kern="0" dirty="0">
                <a:latin typeface="+mj-ea"/>
              </a:rPr>
              <a:t>で</a:t>
            </a:r>
            <a:r>
              <a:rPr lang="en-US" altLang="ja-JP" b="1" kern="0" dirty="0">
                <a:latin typeface="+mj-ea"/>
              </a:rPr>
              <a:t>3</a:t>
            </a:r>
            <a:r>
              <a:rPr lang="ja-JP" altLang="en-US" b="1" kern="0" dirty="0">
                <a:latin typeface="+mj-ea"/>
              </a:rPr>
              <a:t>週間の研修</a:t>
            </a:r>
          </a:p>
        </p:txBody>
      </p:sp>
    </p:spTree>
    <p:extLst>
      <p:ext uri="{BB962C8B-B14F-4D97-AF65-F5344CB8AC3E}">
        <p14:creationId xmlns:p14="http://schemas.microsoft.com/office/powerpoint/2010/main" val="152607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57200" y="404813"/>
            <a:ext cx="8229600" cy="13680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ja-JP" altLang="en-US" b="1" kern="0" dirty="0">
                <a:latin typeface="+mj-ea"/>
                <a:cs typeface="ヒラギノ角ゴ ProN W6"/>
                <a:sym typeface="ヒラギノ角ゴ ProN W6"/>
              </a:rPr>
              <a:t>ブラジル視察</a:t>
            </a:r>
            <a:endParaRPr lang="ja-JP" altLang="en-US" b="1" kern="0" dirty="0">
              <a:latin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68985"/>
            <a:ext cx="5334000" cy="30003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289"/>
            <a:ext cx="6374903" cy="35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3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産業と教育を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ja-JP" altLang="en-US" sz="2000" dirty="0">
                <a:latin typeface="HGP創英角ｺﾞｼｯｸUB"/>
                <a:ea typeface="HGP創英角ｺﾞｼｯｸUB"/>
                <a:cs typeface="HGP創英角ｺﾞｼｯｸUB"/>
              </a:rPr>
              <a:t>4</a:t>
            </a:r>
            <a:r>
              <a:rPr lang="en-US" altLang="ja-JP" sz="2000" dirty="0">
                <a:latin typeface="HGP創英角ｺﾞｼｯｸUB"/>
                <a:ea typeface="HGP創英角ｺﾞｼｯｸUB"/>
                <a:cs typeface="HGP創英角ｺﾞｼｯｸUB"/>
              </a:rPr>
              <a:t>1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348517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IRECの歴史　完成版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ja-JP" altLang="en-US" sz="2000" dirty="0">
                <a:latin typeface="HGP創英角ｺﾞｼｯｸUB"/>
                <a:ea typeface="HGP創英角ｺﾞｼｯｸUB"/>
                <a:cs typeface="HGP創英角ｺﾞｼｯｸUB"/>
              </a:rPr>
              <a:t>4</a:t>
            </a:r>
            <a:r>
              <a:rPr lang="en-US" altLang="ja-JP" sz="2000" dirty="0">
                <a:latin typeface="HGP創英角ｺﾞｼｯｸUB"/>
                <a:ea typeface="HGP創英角ｺﾞｼｯｸUB"/>
                <a:cs typeface="HGP創英角ｺﾞｼｯｸUB"/>
              </a:rPr>
              <a:t>2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90809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海外戦略フリップ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ja-JP" altLang="en-US" sz="2000" dirty="0">
                <a:latin typeface="HGP創英角ｺﾞｼｯｸUB"/>
                <a:ea typeface="HGP創英角ｺﾞｼｯｸUB"/>
                <a:cs typeface="HGP創英角ｺﾞｼｯｸUB"/>
              </a:rPr>
              <a:t>2</a:t>
            </a:r>
            <a:r>
              <a:rPr lang="en-US" altLang="ja-JP" sz="2000" dirty="0">
                <a:latin typeface="HGP創英角ｺﾞｼｯｸUB"/>
                <a:ea typeface="HGP創英角ｺﾞｼｯｸUB"/>
                <a:cs typeface="HGP創英角ｺﾞｼｯｸUB"/>
              </a:rPr>
              <a:t>8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31748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altLang="en-US" sz="2000" dirty="0">
                <a:latin typeface="HGP創英角ｺﾞｼｯｸUB"/>
                <a:ea typeface="HGP創英角ｺﾞｼｯｸUB"/>
                <a:cs typeface="HGP創英角ｺﾞｼｯｸUB"/>
              </a:rPr>
              <a:t>29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海外戦略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8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海外戦略_01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altLang="en-US" sz="2000" dirty="0">
                <a:latin typeface="HGP創英角ｺﾞｼｯｸUB"/>
                <a:ea typeface="HGP創英角ｺﾞｼｯｸUB"/>
                <a:cs typeface="HGP創英角ｺﾞｼｯｸUB"/>
              </a:rPr>
              <a:t>30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398847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海外戦略_01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altLang="en-US" sz="2000" dirty="0">
                <a:latin typeface="HGP創英角ｺﾞｼｯｸUB"/>
                <a:ea typeface="HGP創英角ｺﾞｼｯｸUB"/>
                <a:cs typeface="HGP創英角ｺﾞｼｯｸUB"/>
              </a:rPr>
              <a:t>31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41681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海外戦略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altLang="en-US" sz="2000" dirty="0">
                <a:latin typeface="HGP創英角ｺﾞｼｯｸUB"/>
                <a:ea typeface="HGP創英角ｺﾞｼｯｸUB"/>
                <a:cs typeface="HGP創英角ｺﾞｼｯｸUB"/>
              </a:rPr>
              <a:t>32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96639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p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US" altLang="ja-JP" sz="2000" dirty="0">
                <a:solidFill>
                  <a:srgbClr val="31859C"/>
                </a:solidFill>
                <a:latin typeface="HGP創英角ｺﾞｼｯｸUB"/>
                <a:ea typeface="HGP創英角ｺﾞｼｯｸUB"/>
                <a:cs typeface="HGP創英角ｺﾞｼｯｸUB"/>
              </a:rPr>
              <a:t>33</a:t>
            </a:r>
            <a:endParaRPr lang="ja-JP" altLang="en-US" sz="2000" dirty="0">
              <a:solidFill>
                <a:srgbClr val="31859C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83369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オークション開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9158868" cy="6869151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449733" y="50801"/>
            <a:ext cx="609601" cy="57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ja-JP" altLang="en-US" sz="2000" dirty="0">
                <a:latin typeface="HGP創英角ｺﾞｼｯｸUB"/>
                <a:ea typeface="HGP創英角ｺﾞｼｯｸUB"/>
                <a:cs typeface="HGP創英角ｺﾞｼｯｸUB"/>
              </a:rPr>
              <a:t>3</a:t>
            </a:r>
            <a:r>
              <a:rPr lang="en-US" altLang="ja-JP" sz="2000" dirty="0">
                <a:latin typeface="HGP創英角ｺﾞｼｯｸUB"/>
                <a:ea typeface="HGP創英角ｺﾞｼｯｸUB"/>
                <a:cs typeface="HGP創英角ｺﾞｼｯｸUB"/>
              </a:rPr>
              <a:t>4</a:t>
            </a:r>
            <a:endParaRPr lang="ja-JP" altLang="en-US" sz="2000" dirty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104355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9285"/>
            <a:ext cx="4071641" cy="305373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9285"/>
            <a:ext cx="4067963" cy="304904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 descr="DSCN073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5628"/>
            <a:ext cx="4071642" cy="3053732"/>
          </a:xfrm>
          <a:prstGeom prst="rect">
            <a:avLst/>
          </a:prstGeom>
        </p:spPr>
      </p:pic>
      <p:pic>
        <p:nvPicPr>
          <p:cNvPr id="6" name="図 5" descr="DSCN070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15627"/>
            <a:ext cx="4067964" cy="30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6402"/>
      </p:ext>
    </p:extLst>
  </p:cSld>
  <p:clrMapOvr>
    <a:masterClrMapping/>
  </p:clrMapOvr>
</p:sld>
</file>

<file path=ppt/theme/theme1.xml><?xml version="1.0" encoding="utf-8"?>
<a:theme xmlns:a="http://schemas.openxmlformats.org/drawingml/2006/main" name="ITC_Conference_2006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C_Conference_2006_whit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pid" pitchFamily="2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upid" pitchFamily="2" charset="0"/>
            <a:ea typeface="ＭＳ Ｐゴシック" pitchFamily="50" charset="-128"/>
          </a:defRPr>
        </a:defPPr>
      </a:lstStyle>
    </a:lnDef>
  </a:objectDefaults>
  <a:extraClrSchemeLst>
    <a:extraClrScheme>
      <a:clrScheme name="ITC_Conference_200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_Conference_200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_Conference_200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_Conference_200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_Conference_200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C_Conference_200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_Conference_200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_Conference_200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_Conference_200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_Conference_200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_Conference_200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C_Conference_200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10756</TotalTime>
  <Words>104</Words>
  <Application>Microsoft Office PowerPoint</Application>
  <PresentationFormat>画面に合わせる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ITC_Conference_2006_white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2014年10月　ブラジルCEFET-MGと リサイクル教育センター設立調印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ITCA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ＰＰＴ作成基準</dc:title>
  <dc:creator>maeda</dc:creator>
  <cp:lastModifiedBy>山田</cp:lastModifiedBy>
  <cp:revision>528</cp:revision>
  <cp:lastPrinted>2016-10-18T07:31:59Z</cp:lastPrinted>
  <dcterms:created xsi:type="dcterms:W3CDTF">2007-07-03T02:33:04Z</dcterms:created>
  <dcterms:modified xsi:type="dcterms:W3CDTF">2017-07-13T05:02:46Z</dcterms:modified>
</cp:coreProperties>
</file>